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9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1FB1-1F95-49EB-BC43-DCC2DF820F6C}" type="datetimeFigureOut">
              <a:rPr lang="zh-CN" altLang="en-US" smtClean="0"/>
              <a:t>2021/9/27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16AB-45D6-41B5-A545-D41E31484D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2957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1FB1-1F95-49EB-BC43-DCC2DF820F6C}" type="datetimeFigureOut">
              <a:rPr lang="zh-CN" altLang="en-US" smtClean="0"/>
              <a:t>2021/9/27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16AB-45D6-41B5-A545-D41E31484D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4010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1FB1-1F95-49EB-BC43-DCC2DF820F6C}" type="datetimeFigureOut">
              <a:rPr lang="zh-CN" altLang="en-US" smtClean="0"/>
              <a:t>2021/9/27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16AB-45D6-41B5-A545-D41E31484D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0543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1FB1-1F95-49EB-BC43-DCC2DF820F6C}" type="datetimeFigureOut">
              <a:rPr lang="zh-CN" altLang="en-US" smtClean="0"/>
              <a:t>2021/9/27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16AB-45D6-41B5-A545-D41E31484D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6882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1FB1-1F95-49EB-BC43-DCC2DF820F6C}" type="datetimeFigureOut">
              <a:rPr lang="zh-CN" altLang="en-US" smtClean="0"/>
              <a:t>2021/9/27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16AB-45D6-41B5-A545-D41E31484D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5498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1FB1-1F95-49EB-BC43-DCC2DF820F6C}" type="datetimeFigureOut">
              <a:rPr lang="zh-CN" altLang="en-US" smtClean="0"/>
              <a:t>2021/9/27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16AB-45D6-41B5-A545-D41E31484D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6961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1FB1-1F95-49EB-BC43-DCC2DF820F6C}" type="datetimeFigureOut">
              <a:rPr lang="zh-CN" altLang="en-US" smtClean="0"/>
              <a:t>2021/9/27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16AB-45D6-41B5-A545-D41E31484D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3759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1FB1-1F95-49EB-BC43-DCC2DF820F6C}" type="datetimeFigureOut">
              <a:rPr lang="zh-CN" altLang="en-US" smtClean="0"/>
              <a:t>2021/9/27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16AB-45D6-41B5-A545-D41E31484D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9538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1FB1-1F95-49EB-BC43-DCC2DF820F6C}" type="datetimeFigureOut">
              <a:rPr lang="zh-CN" altLang="en-US" smtClean="0"/>
              <a:t>2021/9/27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16AB-45D6-41B5-A545-D41E31484D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4824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1FB1-1F95-49EB-BC43-DCC2DF820F6C}" type="datetimeFigureOut">
              <a:rPr lang="zh-CN" altLang="en-US" smtClean="0"/>
              <a:t>2021/9/27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16AB-45D6-41B5-A545-D41E31484D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8408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1FB1-1F95-49EB-BC43-DCC2DF820F6C}" type="datetimeFigureOut">
              <a:rPr lang="zh-CN" altLang="en-US" smtClean="0"/>
              <a:t>2021/9/27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16AB-45D6-41B5-A545-D41E31484D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7721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91FB1-1F95-49EB-BC43-DCC2DF820F6C}" type="datetimeFigureOut">
              <a:rPr lang="zh-CN" altLang="en-US" smtClean="0"/>
              <a:t>2021/9/27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316AB-45D6-41B5-A545-D41E31484D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6697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3183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44135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</TotalTime>
  <Words>0</Words>
  <Application>Microsoft Office PowerPoint</Application>
  <PresentationFormat>全屏显示(4:3)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主题​​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syzulin</dc:creator>
  <cp:lastModifiedBy>qiao hy</cp:lastModifiedBy>
  <cp:revision>14</cp:revision>
  <dcterms:created xsi:type="dcterms:W3CDTF">2021-05-12T08:01:40Z</dcterms:created>
  <dcterms:modified xsi:type="dcterms:W3CDTF">2021-09-27T03:05:42Z</dcterms:modified>
</cp:coreProperties>
</file>